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2" r:id="rId3"/>
    <p:sldId id="257" r:id="rId4"/>
    <p:sldId id="264" r:id="rId5"/>
    <p:sldId id="261" r:id="rId6"/>
    <p:sldId id="258" r:id="rId7"/>
    <p:sldId id="259" r:id="rId8"/>
    <p:sldId id="260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D83BF1-EBB1-CC4D-91B4-F0ED48A38E63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8162F0-D49A-1444-BC1E-7B12691F674A}">
      <dgm:prSet phldrT="[Text]"/>
      <dgm:spPr/>
      <dgm:t>
        <a:bodyPr/>
        <a:lstStyle/>
        <a:p>
          <a:r>
            <a:rPr lang="en-US" dirty="0" smtClean="0"/>
            <a:t>Data Services</a:t>
          </a:r>
          <a:endParaRPr lang="en-US" dirty="0"/>
        </a:p>
      </dgm:t>
    </dgm:pt>
    <dgm:pt modelId="{B6A8F938-B847-FA43-970B-6D64EA53BF23}" type="parTrans" cxnId="{A651F084-888F-C14C-85DC-618531D33EBB}">
      <dgm:prSet/>
      <dgm:spPr/>
      <dgm:t>
        <a:bodyPr/>
        <a:lstStyle/>
        <a:p>
          <a:endParaRPr lang="en-US"/>
        </a:p>
      </dgm:t>
    </dgm:pt>
    <dgm:pt modelId="{434C134B-F16B-0044-AA06-1989C466EC65}" type="sibTrans" cxnId="{A651F084-888F-C14C-85DC-618531D33EBB}">
      <dgm:prSet/>
      <dgm:spPr/>
      <dgm:t>
        <a:bodyPr/>
        <a:lstStyle/>
        <a:p>
          <a:endParaRPr lang="en-US"/>
        </a:p>
      </dgm:t>
    </dgm:pt>
    <dgm:pt modelId="{0B7DF649-54ED-7045-A3C2-133F920146BC}">
      <dgm:prSet phldrT="[Text]"/>
      <dgm:spPr/>
      <dgm:t>
        <a:bodyPr/>
        <a:lstStyle/>
        <a:p>
          <a:r>
            <a:rPr lang="en-US" dirty="0" smtClean="0"/>
            <a:t>User Services</a:t>
          </a:r>
          <a:endParaRPr lang="en-US" dirty="0"/>
        </a:p>
      </dgm:t>
    </dgm:pt>
    <dgm:pt modelId="{1B5B6665-554F-3049-96CA-F2F537371277}" type="parTrans" cxnId="{E0599B79-5332-354C-BDC0-FD18E14DD86E}">
      <dgm:prSet/>
      <dgm:spPr/>
      <dgm:t>
        <a:bodyPr/>
        <a:lstStyle/>
        <a:p>
          <a:endParaRPr lang="en-US"/>
        </a:p>
      </dgm:t>
    </dgm:pt>
    <dgm:pt modelId="{60B75A52-9B53-A84F-9289-57149E9AFEBD}" type="sibTrans" cxnId="{E0599B79-5332-354C-BDC0-FD18E14DD86E}">
      <dgm:prSet/>
      <dgm:spPr/>
      <dgm:t>
        <a:bodyPr/>
        <a:lstStyle/>
        <a:p>
          <a:endParaRPr lang="en-US"/>
        </a:p>
      </dgm:t>
    </dgm:pt>
    <dgm:pt modelId="{57135D34-7FA5-FC49-82FD-C861E58111EA}">
      <dgm:prSet phldrT="[Text]"/>
      <dgm:spPr/>
      <dgm:t>
        <a:bodyPr/>
        <a:lstStyle/>
        <a:p>
          <a:r>
            <a:rPr lang="en-US" dirty="0" smtClean="0"/>
            <a:t>Collection Services</a:t>
          </a:r>
          <a:endParaRPr lang="en-US" dirty="0"/>
        </a:p>
      </dgm:t>
    </dgm:pt>
    <dgm:pt modelId="{53CBEAAB-0E4C-914F-99D5-846BD7EF301B}" type="parTrans" cxnId="{3A7848D7-6607-BA4D-9E43-F0AABC1667DE}">
      <dgm:prSet/>
      <dgm:spPr/>
      <dgm:t>
        <a:bodyPr/>
        <a:lstStyle/>
        <a:p>
          <a:endParaRPr lang="en-US"/>
        </a:p>
      </dgm:t>
    </dgm:pt>
    <dgm:pt modelId="{678EC8C0-3E76-D440-A5CF-A538F0C93CCF}" type="sibTrans" cxnId="{3A7848D7-6607-BA4D-9E43-F0AABC1667DE}">
      <dgm:prSet/>
      <dgm:spPr/>
      <dgm:t>
        <a:bodyPr/>
        <a:lstStyle/>
        <a:p>
          <a:endParaRPr lang="en-US"/>
        </a:p>
      </dgm:t>
    </dgm:pt>
    <dgm:pt modelId="{19169BEF-B209-9B4C-9098-29B2D24080AC}">
      <dgm:prSet phldrT="[Text]"/>
      <dgm:spPr/>
      <dgm:t>
        <a:bodyPr/>
        <a:lstStyle/>
        <a:p>
          <a:r>
            <a:rPr lang="en-US" dirty="0" smtClean="0"/>
            <a:t>Access Services</a:t>
          </a:r>
          <a:endParaRPr lang="en-US" dirty="0"/>
        </a:p>
      </dgm:t>
    </dgm:pt>
    <dgm:pt modelId="{A3C27030-C220-7648-957C-46F0D29C8BC5}" type="parTrans" cxnId="{5EC74C91-6F4F-354F-9E94-C6FAC90702AA}">
      <dgm:prSet/>
      <dgm:spPr/>
      <dgm:t>
        <a:bodyPr/>
        <a:lstStyle/>
        <a:p>
          <a:endParaRPr lang="en-US"/>
        </a:p>
      </dgm:t>
    </dgm:pt>
    <dgm:pt modelId="{E7A6C586-23EE-1744-9772-FBF2D3148CE8}" type="sibTrans" cxnId="{5EC74C91-6F4F-354F-9E94-C6FAC90702AA}">
      <dgm:prSet/>
      <dgm:spPr/>
      <dgm:t>
        <a:bodyPr/>
        <a:lstStyle/>
        <a:p>
          <a:endParaRPr lang="en-US"/>
        </a:p>
      </dgm:t>
    </dgm:pt>
    <dgm:pt modelId="{63B72FBA-5EA1-7E46-87D1-9EFBED3EB669}">
      <dgm:prSet/>
      <dgm:spPr/>
      <dgm:t>
        <a:bodyPr/>
        <a:lstStyle/>
        <a:p>
          <a:r>
            <a:rPr lang="en-US" dirty="0" smtClean="0"/>
            <a:t>Preservation Services</a:t>
          </a:r>
          <a:endParaRPr lang="en-US" dirty="0"/>
        </a:p>
      </dgm:t>
    </dgm:pt>
    <dgm:pt modelId="{F6DBBDBF-530A-7A40-B9DC-740D5A130748}" type="parTrans" cxnId="{68DC0761-BEF4-A74B-AE2A-A131A8D4AA71}">
      <dgm:prSet/>
      <dgm:spPr/>
      <dgm:t>
        <a:bodyPr/>
        <a:lstStyle/>
        <a:p>
          <a:endParaRPr lang="en-US"/>
        </a:p>
      </dgm:t>
    </dgm:pt>
    <dgm:pt modelId="{5906C197-89DC-AF4B-B2E3-2EBF231BD0E8}" type="sibTrans" cxnId="{68DC0761-BEF4-A74B-AE2A-A131A8D4AA71}">
      <dgm:prSet/>
      <dgm:spPr/>
      <dgm:t>
        <a:bodyPr/>
        <a:lstStyle/>
        <a:p>
          <a:endParaRPr lang="en-US"/>
        </a:p>
      </dgm:t>
    </dgm:pt>
    <dgm:pt modelId="{4C0FBE6D-94F9-9A49-B444-C1A919928CAA}" type="pres">
      <dgm:prSet presAssocID="{81D83BF1-EBB1-CC4D-91B4-F0ED48A38E6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186018A-1183-C547-9215-BEB5804F3AE4}" type="pres">
      <dgm:prSet presAssocID="{BA8162F0-D49A-1444-BC1E-7B12691F674A}" presName="centerShape" presStyleLbl="node0" presStyleIdx="0" presStyleCnt="1"/>
      <dgm:spPr/>
      <dgm:t>
        <a:bodyPr/>
        <a:lstStyle/>
        <a:p>
          <a:endParaRPr lang="en-US"/>
        </a:p>
      </dgm:t>
    </dgm:pt>
    <dgm:pt modelId="{B8628607-4442-2340-9748-E6CC23C8F867}" type="pres">
      <dgm:prSet presAssocID="{F6DBBDBF-530A-7A40-B9DC-740D5A130748}" presName="parTrans" presStyleLbl="bgSibTrans2D1" presStyleIdx="0" presStyleCnt="4"/>
      <dgm:spPr/>
      <dgm:t>
        <a:bodyPr/>
        <a:lstStyle/>
        <a:p>
          <a:endParaRPr lang="en-US"/>
        </a:p>
      </dgm:t>
    </dgm:pt>
    <dgm:pt modelId="{C39E25AE-BF63-5E43-9B4F-FF3FF5DD937D}" type="pres">
      <dgm:prSet presAssocID="{63B72FBA-5EA1-7E46-87D1-9EFBED3EB66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8D94C0-64F5-4F4B-8515-E332488A31AA}" type="pres">
      <dgm:prSet presAssocID="{1B5B6665-554F-3049-96CA-F2F537371277}" presName="parTrans" presStyleLbl="bgSibTrans2D1" presStyleIdx="1" presStyleCnt="4"/>
      <dgm:spPr/>
      <dgm:t>
        <a:bodyPr/>
        <a:lstStyle/>
        <a:p>
          <a:endParaRPr lang="en-US"/>
        </a:p>
      </dgm:t>
    </dgm:pt>
    <dgm:pt modelId="{C416B051-54F7-E44C-84E9-765BA5298973}" type="pres">
      <dgm:prSet presAssocID="{0B7DF649-54ED-7045-A3C2-133F920146B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1CCC35-9BBD-C648-8877-E4F379045FBA}" type="pres">
      <dgm:prSet presAssocID="{53CBEAAB-0E4C-914F-99D5-846BD7EF301B}" presName="parTrans" presStyleLbl="bgSibTrans2D1" presStyleIdx="2" presStyleCnt="4"/>
      <dgm:spPr/>
      <dgm:t>
        <a:bodyPr/>
        <a:lstStyle/>
        <a:p>
          <a:endParaRPr lang="en-US"/>
        </a:p>
      </dgm:t>
    </dgm:pt>
    <dgm:pt modelId="{82752B71-E2DD-9244-A304-E12AC3690C52}" type="pres">
      <dgm:prSet presAssocID="{57135D34-7FA5-FC49-82FD-C861E58111E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EF3DB8-7BE4-C74E-B2C9-A9D52D9135A1}" type="pres">
      <dgm:prSet presAssocID="{A3C27030-C220-7648-957C-46F0D29C8BC5}" presName="parTrans" presStyleLbl="bgSibTrans2D1" presStyleIdx="3" presStyleCnt="4"/>
      <dgm:spPr/>
      <dgm:t>
        <a:bodyPr/>
        <a:lstStyle/>
        <a:p>
          <a:endParaRPr lang="en-US"/>
        </a:p>
      </dgm:t>
    </dgm:pt>
    <dgm:pt modelId="{5835B785-9828-2A43-B185-9C4379265FBF}" type="pres">
      <dgm:prSet presAssocID="{19169BEF-B209-9B4C-9098-29B2D24080A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A7848D7-6607-BA4D-9E43-F0AABC1667DE}" srcId="{BA8162F0-D49A-1444-BC1E-7B12691F674A}" destId="{57135D34-7FA5-FC49-82FD-C861E58111EA}" srcOrd="2" destOrd="0" parTransId="{53CBEAAB-0E4C-914F-99D5-846BD7EF301B}" sibTransId="{678EC8C0-3E76-D440-A5CF-A538F0C93CCF}"/>
    <dgm:cxn modelId="{68DC0761-BEF4-A74B-AE2A-A131A8D4AA71}" srcId="{BA8162F0-D49A-1444-BC1E-7B12691F674A}" destId="{63B72FBA-5EA1-7E46-87D1-9EFBED3EB669}" srcOrd="0" destOrd="0" parTransId="{F6DBBDBF-530A-7A40-B9DC-740D5A130748}" sibTransId="{5906C197-89DC-AF4B-B2E3-2EBF231BD0E8}"/>
    <dgm:cxn modelId="{7C0FA009-EFA8-6644-8A17-82BFB45A00B4}" type="presOf" srcId="{63B72FBA-5EA1-7E46-87D1-9EFBED3EB669}" destId="{C39E25AE-BF63-5E43-9B4F-FF3FF5DD937D}" srcOrd="0" destOrd="0" presId="urn:microsoft.com/office/officeart/2005/8/layout/radial4"/>
    <dgm:cxn modelId="{B862CF54-A1F8-F14A-BA4F-6EC8651A224C}" type="presOf" srcId="{0B7DF649-54ED-7045-A3C2-133F920146BC}" destId="{C416B051-54F7-E44C-84E9-765BA5298973}" srcOrd="0" destOrd="0" presId="urn:microsoft.com/office/officeart/2005/8/layout/radial4"/>
    <dgm:cxn modelId="{E0599B79-5332-354C-BDC0-FD18E14DD86E}" srcId="{BA8162F0-D49A-1444-BC1E-7B12691F674A}" destId="{0B7DF649-54ED-7045-A3C2-133F920146BC}" srcOrd="1" destOrd="0" parTransId="{1B5B6665-554F-3049-96CA-F2F537371277}" sibTransId="{60B75A52-9B53-A84F-9289-57149E9AFEBD}"/>
    <dgm:cxn modelId="{2BC504DB-E74E-714A-8A1A-0E200E81BCE7}" type="presOf" srcId="{57135D34-7FA5-FC49-82FD-C861E58111EA}" destId="{82752B71-E2DD-9244-A304-E12AC3690C52}" srcOrd="0" destOrd="0" presId="urn:microsoft.com/office/officeart/2005/8/layout/radial4"/>
    <dgm:cxn modelId="{C12B72F4-7D99-5D42-8BB7-AE409E6E3B0E}" type="presOf" srcId="{F6DBBDBF-530A-7A40-B9DC-740D5A130748}" destId="{B8628607-4442-2340-9748-E6CC23C8F867}" srcOrd="0" destOrd="0" presId="urn:microsoft.com/office/officeart/2005/8/layout/radial4"/>
    <dgm:cxn modelId="{C39FA299-36AF-AB43-A04B-32E0F2E03428}" type="presOf" srcId="{BA8162F0-D49A-1444-BC1E-7B12691F674A}" destId="{D186018A-1183-C547-9215-BEB5804F3AE4}" srcOrd="0" destOrd="0" presId="urn:microsoft.com/office/officeart/2005/8/layout/radial4"/>
    <dgm:cxn modelId="{A651F084-888F-C14C-85DC-618531D33EBB}" srcId="{81D83BF1-EBB1-CC4D-91B4-F0ED48A38E63}" destId="{BA8162F0-D49A-1444-BC1E-7B12691F674A}" srcOrd="0" destOrd="0" parTransId="{B6A8F938-B847-FA43-970B-6D64EA53BF23}" sibTransId="{434C134B-F16B-0044-AA06-1989C466EC65}"/>
    <dgm:cxn modelId="{58419C63-1CB7-204E-B0EE-F9779D8AE34E}" type="presOf" srcId="{81D83BF1-EBB1-CC4D-91B4-F0ED48A38E63}" destId="{4C0FBE6D-94F9-9A49-B444-C1A919928CAA}" srcOrd="0" destOrd="0" presId="urn:microsoft.com/office/officeart/2005/8/layout/radial4"/>
    <dgm:cxn modelId="{46DFF43D-3029-F044-AA17-49B0F0F9FBAD}" type="presOf" srcId="{19169BEF-B209-9B4C-9098-29B2D24080AC}" destId="{5835B785-9828-2A43-B185-9C4379265FBF}" srcOrd="0" destOrd="0" presId="urn:microsoft.com/office/officeart/2005/8/layout/radial4"/>
    <dgm:cxn modelId="{5EC74C91-6F4F-354F-9E94-C6FAC90702AA}" srcId="{BA8162F0-D49A-1444-BC1E-7B12691F674A}" destId="{19169BEF-B209-9B4C-9098-29B2D24080AC}" srcOrd="3" destOrd="0" parTransId="{A3C27030-C220-7648-957C-46F0D29C8BC5}" sibTransId="{E7A6C586-23EE-1744-9772-FBF2D3148CE8}"/>
    <dgm:cxn modelId="{C3916714-6819-9148-AA57-411A6E259ED2}" type="presOf" srcId="{1B5B6665-554F-3049-96CA-F2F537371277}" destId="{0A8D94C0-64F5-4F4B-8515-E332488A31AA}" srcOrd="0" destOrd="0" presId="urn:microsoft.com/office/officeart/2005/8/layout/radial4"/>
    <dgm:cxn modelId="{A568B4E5-E51F-584A-A4B6-F1F1C49CECA1}" type="presOf" srcId="{A3C27030-C220-7648-957C-46F0D29C8BC5}" destId="{8EEF3DB8-7BE4-C74E-B2C9-A9D52D9135A1}" srcOrd="0" destOrd="0" presId="urn:microsoft.com/office/officeart/2005/8/layout/radial4"/>
    <dgm:cxn modelId="{67DF4AFA-D22D-2C4D-8A1C-180FFC90C4B8}" type="presOf" srcId="{53CBEAAB-0E4C-914F-99D5-846BD7EF301B}" destId="{0E1CCC35-9BBD-C648-8877-E4F379045FBA}" srcOrd="0" destOrd="0" presId="urn:microsoft.com/office/officeart/2005/8/layout/radial4"/>
    <dgm:cxn modelId="{A039C677-A0A2-0449-B841-45975F781093}" type="presParOf" srcId="{4C0FBE6D-94F9-9A49-B444-C1A919928CAA}" destId="{D186018A-1183-C547-9215-BEB5804F3AE4}" srcOrd="0" destOrd="0" presId="urn:microsoft.com/office/officeart/2005/8/layout/radial4"/>
    <dgm:cxn modelId="{0761EE4D-05C6-FB42-9CBB-B4898DD418CF}" type="presParOf" srcId="{4C0FBE6D-94F9-9A49-B444-C1A919928CAA}" destId="{B8628607-4442-2340-9748-E6CC23C8F867}" srcOrd="1" destOrd="0" presId="urn:microsoft.com/office/officeart/2005/8/layout/radial4"/>
    <dgm:cxn modelId="{DF145EA6-4492-8D40-8E20-46DBA5E46653}" type="presParOf" srcId="{4C0FBE6D-94F9-9A49-B444-C1A919928CAA}" destId="{C39E25AE-BF63-5E43-9B4F-FF3FF5DD937D}" srcOrd="2" destOrd="0" presId="urn:microsoft.com/office/officeart/2005/8/layout/radial4"/>
    <dgm:cxn modelId="{5AF2019C-80D7-8948-B96A-46EEFE218E5E}" type="presParOf" srcId="{4C0FBE6D-94F9-9A49-B444-C1A919928CAA}" destId="{0A8D94C0-64F5-4F4B-8515-E332488A31AA}" srcOrd="3" destOrd="0" presId="urn:microsoft.com/office/officeart/2005/8/layout/radial4"/>
    <dgm:cxn modelId="{A627F918-1847-5243-88B2-6759BE1327E6}" type="presParOf" srcId="{4C0FBE6D-94F9-9A49-B444-C1A919928CAA}" destId="{C416B051-54F7-E44C-84E9-765BA5298973}" srcOrd="4" destOrd="0" presId="urn:microsoft.com/office/officeart/2005/8/layout/radial4"/>
    <dgm:cxn modelId="{4D48B6EE-2F01-2C45-890D-B0E4E2CE7F4C}" type="presParOf" srcId="{4C0FBE6D-94F9-9A49-B444-C1A919928CAA}" destId="{0E1CCC35-9BBD-C648-8877-E4F379045FBA}" srcOrd="5" destOrd="0" presId="urn:microsoft.com/office/officeart/2005/8/layout/radial4"/>
    <dgm:cxn modelId="{C3B3AAD7-F8AF-7C4F-9402-7F2C8C28896F}" type="presParOf" srcId="{4C0FBE6D-94F9-9A49-B444-C1A919928CAA}" destId="{82752B71-E2DD-9244-A304-E12AC3690C52}" srcOrd="6" destOrd="0" presId="urn:microsoft.com/office/officeart/2005/8/layout/radial4"/>
    <dgm:cxn modelId="{30D153B3-AD8B-8A47-8FE6-F018D5909BE4}" type="presParOf" srcId="{4C0FBE6D-94F9-9A49-B444-C1A919928CAA}" destId="{8EEF3DB8-7BE4-C74E-B2C9-A9D52D9135A1}" srcOrd="7" destOrd="0" presId="urn:microsoft.com/office/officeart/2005/8/layout/radial4"/>
    <dgm:cxn modelId="{BFD44A87-6080-604D-8AAD-B19FD1F75B67}" type="presParOf" srcId="{4C0FBE6D-94F9-9A49-B444-C1A919928CAA}" destId="{5835B785-9828-2A43-B185-9C4379265FBF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D83BF1-EBB1-CC4D-91B4-F0ED48A38E63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8162F0-D49A-1444-BC1E-7B12691F674A}">
      <dgm:prSet phldrT="[Text]"/>
      <dgm:spPr/>
      <dgm:t>
        <a:bodyPr/>
        <a:lstStyle/>
        <a:p>
          <a:r>
            <a:rPr lang="en-US" dirty="0" smtClean="0"/>
            <a:t>Data Services</a:t>
          </a:r>
          <a:endParaRPr lang="en-US" dirty="0"/>
        </a:p>
      </dgm:t>
    </dgm:pt>
    <dgm:pt modelId="{B6A8F938-B847-FA43-970B-6D64EA53BF23}" type="parTrans" cxnId="{A651F084-888F-C14C-85DC-618531D33EBB}">
      <dgm:prSet/>
      <dgm:spPr/>
      <dgm:t>
        <a:bodyPr/>
        <a:lstStyle/>
        <a:p>
          <a:endParaRPr lang="en-US"/>
        </a:p>
      </dgm:t>
    </dgm:pt>
    <dgm:pt modelId="{434C134B-F16B-0044-AA06-1989C466EC65}" type="sibTrans" cxnId="{A651F084-888F-C14C-85DC-618531D33EBB}">
      <dgm:prSet/>
      <dgm:spPr/>
      <dgm:t>
        <a:bodyPr/>
        <a:lstStyle/>
        <a:p>
          <a:endParaRPr lang="en-US"/>
        </a:p>
      </dgm:t>
    </dgm:pt>
    <dgm:pt modelId="{0B7DF649-54ED-7045-A3C2-133F920146BC}">
      <dgm:prSet phldrT="[Text]"/>
      <dgm:spPr/>
      <dgm:t>
        <a:bodyPr/>
        <a:lstStyle/>
        <a:p>
          <a:r>
            <a:rPr lang="en-US" dirty="0" smtClean="0"/>
            <a:t>User Services</a:t>
          </a:r>
          <a:endParaRPr lang="en-US" dirty="0"/>
        </a:p>
      </dgm:t>
    </dgm:pt>
    <dgm:pt modelId="{1B5B6665-554F-3049-96CA-F2F537371277}" type="parTrans" cxnId="{E0599B79-5332-354C-BDC0-FD18E14DD86E}">
      <dgm:prSet/>
      <dgm:spPr/>
      <dgm:t>
        <a:bodyPr/>
        <a:lstStyle/>
        <a:p>
          <a:endParaRPr lang="en-US"/>
        </a:p>
      </dgm:t>
    </dgm:pt>
    <dgm:pt modelId="{60B75A52-9B53-A84F-9289-57149E9AFEBD}" type="sibTrans" cxnId="{E0599B79-5332-354C-BDC0-FD18E14DD86E}">
      <dgm:prSet/>
      <dgm:spPr/>
      <dgm:t>
        <a:bodyPr/>
        <a:lstStyle/>
        <a:p>
          <a:endParaRPr lang="en-US"/>
        </a:p>
      </dgm:t>
    </dgm:pt>
    <dgm:pt modelId="{57135D34-7FA5-FC49-82FD-C861E58111EA}">
      <dgm:prSet phldrT="[Text]"/>
      <dgm:spPr/>
      <dgm:t>
        <a:bodyPr/>
        <a:lstStyle/>
        <a:p>
          <a:r>
            <a:rPr lang="en-US" dirty="0" smtClean="0"/>
            <a:t>Collection Services</a:t>
          </a:r>
          <a:endParaRPr lang="en-US" dirty="0"/>
        </a:p>
      </dgm:t>
    </dgm:pt>
    <dgm:pt modelId="{53CBEAAB-0E4C-914F-99D5-846BD7EF301B}" type="parTrans" cxnId="{3A7848D7-6607-BA4D-9E43-F0AABC1667DE}">
      <dgm:prSet/>
      <dgm:spPr/>
      <dgm:t>
        <a:bodyPr/>
        <a:lstStyle/>
        <a:p>
          <a:endParaRPr lang="en-US"/>
        </a:p>
      </dgm:t>
    </dgm:pt>
    <dgm:pt modelId="{678EC8C0-3E76-D440-A5CF-A538F0C93CCF}" type="sibTrans" cxnId="{3A7848D7-6607-BA4D-9E43-F0AABC1667DE}">
      <dgm:prSet/>
      <dgm:spPr/>
      <dgm:t>
        <a:bodyPr/>
        <a:lstStyle/>
        <a:p>
          <a:endParaRPr lang="en-US"/>
        </a:p>
      </dgm:t>
    </dgm:pt>
    <dgm:pt modelId="{19169BEF-B209-9B4C-9098-29B2D24080AC}">
      <dgm:prSet phldrT="[Text]"/>
      <dgm:spPr/>
      <dgm:t>
        <a:bodyPr/>
        <a:lstStyle/>
        <a:p>
          <a:r>
            <a:rPr lang="en-US" dirty="0" smtClean="0"/>
            <a:t>Access Services</a:t>
          </a:r>
          <a:endParaRPr lang="en-US" dirty="0"/>
        </a:p>
      </dgm:t>
    </dgm:pt>
    <dgm:pt modelId="{A3C27030-C220-7648-957C-46F0D29C8BC5}" type="parTrans" cxnId="{5EC74C91-6F4F-354F-9E94-C6FAC90702AA}">
      <dgm:prSet/>
      <dgm:spPr/>
      <dgm:t>
        <a:bodyPr/>
        <a:lstStyle/>
        <a:p>
          <a:endParaRPr lang="en-US"/>
        </a:p>
      </dgm:t>
    </dgm:pt>
    <dgm:pt modelId="{E7A6C586-23EE-1744-9772-FBF2D3148CE8}" type="sibTrans" cxnId="{5EC74C91-6F4F-354F-9E94-C6FAC90702AA}">
      <dgm:prSet/>
      <dgm:spPr/>
      <dgm:t>
        <a:bodyPr/>
        <a:lstStyle/>
        <a:p>
          <a:endParaRPr lang="en-US"/>
        </a:p>
      </dgm:t>
    </dgm:pt>
    <dgm:pt modelId="{63B72FBA-5EA1-7E46-87D1-9EFBED3EB669}">
      <dgm:prSet/>
      <dgm:spPr/>
      <dgm:t>
        <a:bodyPr/>
        <a:lstStyle/>
        <a:p>
          <a:r>
            <a:rPr lang="en-US" dirty="0" smtClean="0"/>
            <a:t>Preservation Services</a:t>
          </a:r>
          <a:endParaRPr lang="en-US" dirty="0"/>
        </a:p>
      </dgm:t>
    </dgm:pt>
    <dgm:pt modelId="{F6DBBDBF-530A-7A40-B9DC-740D5A130748}" type="parTrans" cxnId="{68DC0761-BEF4-A74B-AE2A-A131A8D4AA71}">
      <dgm:prSet/>
      <dgm:spPr/>
      <dgm:t>
        <a:bodyPr/>
        <a:lstStyle/>
        <a:p>
          <a:endParaRPr lang="en-US"/>
        </a:p>
      </dgm:t>
    </dgm:pt>
    <dgm:pt modelId="{5906C197-89DC-AF4B-B2E3-2EBF231BD0E8}" type="sibTrans" cxnId="{68DC0761-BEF4-A74B-AE2A-A131A8D4AA71}">
      <dgm:prSet/>
      <dgm:spPr/>
      <dgm:t>
        <a:bodyPr/>
        <a:lstStyle/>
        <a:p>
          <a:endParaRPr lang="en-US"/>
        </a:p>
      </dgm:t>
    </dgm:pt>
    <dgm:pt modelId="{4C0FBE6D-94F9-9A49-B444-C1A919928CAA}" type="pres">
      <dgm:prSet presAssocID="{81D83BF1-EBB1-CC4D-91B4-F0ED48A38E6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186018A-1183-C547-9215-BEB5804F3AE4}" type="pres">
      <dgm:prSet presAssocID="{BA8162F0-D49A-1444-BC1E-7B12691F674A}" presName="centerShape" presStyleLbl="node0" presStyleIdx="0" presStyleCnt="1"/>
      <dgm:spPr/>
      <dgm:t>
        <a:bodyPr/>
        <a:lstStyle/>
        <a:p>
          <a:endParaRPr lang="en-US"/>
        </a:p>
      </dgm:t>
    </dgm:pt>
    <dgm:pt modelId="{B8628607-4442-2340-9748-E6CC23C8F867}" type="pres">
      <dgm:prSet presAssocID="{F6DBBDBF-530A-7A40-B9DC-740D5A130748}" presName="parTrans" presStyleLbl="bgSibTrans2D1" presStyleIdx="0" presStyleCnt="4"/>
      <dgm:spPr/>
      <dgm:t>
        <a:bodyPr/>
        <a:lstStyle/>
        <a:p>
          <a:endParaRPr lang="en-US"/>
        </a:p>
      </dgm:t>
    </dgm:pt>
    <dgm:pt modelId="{C39E25AE-BF63-5E43-9B4F-FF3FF5DD937D}" type="pres">
      <dgm:prSet presAssocID="{63B72FBA-5EA1-7E46-87D1-9EFBED3EB66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8D94C0-64F5-4F4B-8515-E332488A31AA}" type="pres">
      <dgm:prSet presAssocID="{1B5B6665-554F-3049-96CA-F2F537371277}" presName="parTrans" presStyleLbl="bgSibTrans2D1" presStyleIdx="1" presStyleCnt="4"/>
      <dgm:spPr/>
      <dgm:t>
        <a:bodyPr/>
        <a:lstStyle/>
        <a:p>
          <a:endParaRPr lang="en-US"/>
        </a:p>
      </dgm:t>
    </dgm:pt>
    <dgm:pt modelId="{C416B051-54F7-E44C-84E9-765BA5298973}" type="pres">
      <dgm:prSet presAssocID="{0B7DF649-54ED-7045-A3C2-133F920146B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1CCC35-9BBD-C648-8877-E4F379045FBA}" type="pres">
      <dgm:prSet presAssocID="{53CBEAAB-0E4C-914F-99D5-846BD7EF301B}" presName="parTrans" presStyleLbl="bgSibTrans2D1" presStyleIdx="2" presStyleCnt="4"/>
      <dgm:spPr/>
      <dgm:t>
        <a:bodyPr/>
        <a:lstStyle/>
        <a:p>
          <a:endParaRPr lang="en-US"/>
        </a:p>
      </dgm:t>
    </dgm:pt>
    <dgm:pt modelId="{82752B71-E2DD-9244-A304-E12AC3690C52}" type="pres">
      <dgm:prSet presAssocID="{57135D34-7FA5-FC49-82FD-C861E58111E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EF3DB8-7BE4-C74E-B2C9-A9D52D9135A1}" type="pres">
      <dgm:prSet presAssocID="{A3C27030-C220-7648-957C-46F0D29C8BC5}" presName="parTrans" presStyleLbl="bgSibTrans2D1" presStyleIdx="3" presStyleCnt="4"/>
      <dgm:spPr/>
      <dgm:t>
        <a:bodyPr/>
        <a:lstStyle/>
        <a:p>
          <a:endParaRPr lang="en-US"/>
        </a:p>
      </dgm:t>
    </dgm:pt>
    <dgm:pt modelId="{5835B785-9828-2A43-B185-9C4379265FBF}" type="pres">
      <dgm:prSet presAssocID="{19169BEF-B209-9B4C-9098-29B2D24080A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BE69E4-69BC-1446-BDF7-E38508D5368B}" type="presOf" srcId="{57135D34-7FA5-FC49-82FD-C861E58111EA}" destId="{82752B71-E2DD-9244-A304-E12AC3690C52}" srcOrd="0" destOrd="0" presId="urn:microsoft.com/office/officeart/2005/8/layout/radial4"/>
    <dgm:cxn modelId="{3A7848D7-6607-BA4D-9E43-F0AABC1667DE}" srcId="{BA8162F0-D49A-1444-BC1E-7B12691F674A}" destId="{57135D34-7FA5-FC49-82FD-C861E58111EA}" srcOrd="2" destOrd="0" parTransId="{53CBEAAB-0E4C-914F-99D5-846BD7EF301B}" sibTransId="{678EC8C0-3E76-D440-A5CF-A538F0C93CCF}"/>
    <dgm:cxn modelId="{5954A366-8B54-0C4D-AE9C-E3B2FD2E3BD5}" type="presOf" srcId="{63B72FBA-5EA1-7E46-87D1-9EFBED3EB669}" destId="{C39E25AE-BF63-5E43-9B4F-FF3FF5DD937D}" srcOrd="0" destOrd="0" presId="urn:microsoft.com/office/officeart/2005/8/layout/radial4"/>
    <dgm:cxn modelId="{68DC0761-BEF4-A74B-AE2A-A131A8D4AA71}" srcId="{BA8162F0-D49A-1444-BC1E-7B12691F674A}" destId="{63B72FBA-5EA1-7E46-87D1-9EFBED3EB669}" srcOrd="0" destOrd="0" parTransId="{F6DBBDBF-530A-7A40-B9DC-740D5A130748}" sibTransId="{5906C197-89DC-AF4B-B2E3-2EBF231BD0E8}"/>
    <dgm:cxn modelId="{8CB08934-6D3C-E94C-A8C6-8CD793170139}" type="presOf" srcId="{53CBEAAB-0E4C-914F-99D5-846BD7EF301B}" destId="{0E1CCC35-9BBD-C648-8877-E4F379045FBA}" srcOrd="0" destOrd="0" presId="urn:microsoft.com/office/officeart/2005/8/layout/radial4"/>
    <dgm:cxn modelId="{E0599B79-5332-354C-BDC0-FD18E14DD86E}" srcId="{BA8162F0-D49A-1444-BC1E-7B12691F674A}" destId="{0B7DF649-54ED-7045-A3C2-133F920146BC}" srcOrd="1" destOrd="0" parTransId="{1B5B6665-554F-3049-96CA-F2F537371277}" sibTransId="{60B75A52-9B53-A84F-9289-57149E9AFEBD}"/>
    <dgm:cxn modelId="{F52660A0-59F0-AA49-BD66-8B6265F0B1EC}" type="presOf" srcId="{BA8162F0-D49A-1444-BC1E-7B12691F674A}" destId="{D186018A-1183-C547-9215-BEB5804F3AE4}" srcOrd="0" destOrd="0" presId="urn:microsoft.com/office/officeart/2005/8/layout/radial4"/>
    <dgm:cxn modelId="{B54CCDC4-2406-D745-BE89-DE7B3F4C6398}" type="presOf" srcId="{A3C27030-C220-7648-957C-46F0D29C8BC5}" destId="{8EEF3DB8-7BE4-C74E-B2C9-A9D52D9135A1}" srcOrd="0" destOrd="0" presId="urn:microsoft.com/office/officeart/2005/8/layout/radial4"/>
    <dgm:cxn modelId="{942F6695-FBCA-1A4E-A946-F8E9663116CA}" type="presOf" srcId="{0B7DF649-54ED-7045-A3C2-133F920146BC}" destId="{C416B051-54F7-E44C-84E9-765BA5298973}" srcOrd="0" destOrd="0" presId="urn:microsoft.com/office/officeart/2005/8/layout/radial4"/>
    <dgm:cxn modelId="{A651F084-888F-C14C-85DC-618531D33EBB}" srcId="{81D83BF1-EBB1-CC4D-91B4-F0ED48A38E63}" destId="{BA8162F0-D49A-1444-BC1E-7B12691F674A}" srcOrd="0" destOrd="0" parTransId="{B6A8F938-B847-FA43-970B-6D64EA53BF23}" sibTransId="{434C134B-F16B-0044-AA06-1989C466EC65}"/>
    <dgm:cxn modelId="{F8AF9818-52EB-DA42-9CF5-5FD951945736}" type="presOf" srcId="{19169BEF-B209-9B4C-9098-29B2D24080AC}" destId="{5835B785-9828-2A43-B185-9C4379265FBF}" srcOrd="0" destOrd="0" presId="urn:microsoft.com/office/officeart/2005/8/layout/radial4"/>
    <dgm:cxn modelId="{27984736-5D20-EC40-8613-6F219356F805}" type="presOf" srcId="{81D83BF1-EBB1-CC4D-91B4-F0ED48A38E63}" destId="{4C0FBE6D-94F9-9A49-B444-C1A919928CAA}" srcOrd="0" destOrd="0" presId="urn:microsoft.com/office/officeart/2005/8/layout/radial4"/>
    <dgm:cxn modelId="{89DA4EC9-9ECF-734F-B3B2-9E226250F774}" type="presOf" srcId="{1B5B6665-554F-3049-96CA-F2F537371277}" destId="{0A8D94C0-64F5-4F4B-8515-E332488A31AA}" srcOrd="0" destOrd="0" presId="urn:microsoft.com/office/officeart/2005/8/layout/radial4"/>
    <dgm:cxn modelId="{5EC74C91-6F4F-354F-9E94-C6FAC90702AA}" srcId="{BA8162F0-D49A-1444-BC1E-7B12691F674A}" destId="{19169BEF-B209-9B4C-9098-29B2D24080AC}" srcOrd="3" destOrd="0" parTransId="{A3C27030-C220-7648-957C-46F0D29C8BC5}" sibTransId="{E7A6C586-23EE-1744-9772-FBF2D3148CE8}"/>
    <dgm:cxn modelId="{0BC367C8-89DF-FA44-B674-077F659EA24D}" type="presOf" srcId="{F6DBBDBF-530A-7A40-B9DC-740D5A130748}" destId="{B8628607-4442-2340-9748-E6CC23C8F867}" srcOrd="0" destOrd="0" presId="urn:microsoft.com/office/officeart/2005/8/layout/radial4"/>
    <dgm:cxn modelId="{D622AF85-7529-AE46-9FBB-710FB5731116}" type="presParOf" srcId="{4C0FBE6D-94F9-9A49-B444-C1A919928CAA}" destId="{D186018A-1183-C547-9215-BEB5804F3AE4}" srcOrd="0" destOrd="0" presId="urn:microsoft.com/office/officeart/2005/8/layout/radial4"/>
    <dgm:cxn modelId="{BE5628F9-DA16-3F4E-9BA2-91124B9352CD}" type="presParOf" srcId="{4C0FBE6D-94F9-9A49-B444-C1A919928CAA}" destId="{B8628607-4442-2340-9748-E6CC23C8F867}" srcOrd="1" destOrd="0" presId="urn:microsoft.com/office/officeart/2005/8/layout/radial4"/>
    <dgm:cxn modelId="{9BACA3B4-A2F0-6B46-BC4E-996C428C8F4C}" type="presParOf" srcId="{4C0FBE6D-94F9-9A49-B444-C1A919928CAA}" destId="{C39E25AE-BF63-5E43-9B4F-FF3FF5DD937D}" srcOrd="2" destOrd="0" presId="urn:microsoft.com/office/officeart/2005/8/layout/radial4"/>
    <dgm:cxn modelId="{56FC12C1-0AAD-6746-8582-996C38D458E8}" type="presParOf" srcId="{4C0FBE6D-94F9-9A49-B444-C1A919928CAA}" destId="{0A8D94C0-64F5-4F4B-8515-E332488A31AA}" srcOrd="3" destOrd="0" presId="urn:microsoft.com/office/officeart/2005/8/layout/radial4"/>
    <dgm:cxn modelId="{8CF9564F-4238-6E4C-9247-CBA6A3F9C03D}" type="presParOf" srcId="{4C0FBE6D-94F9-9A49-B444-C1A919928CAA}" destId="{C416B051-54F7-E44C-84E9-765BA5298973}" srcOrd="4" destOrd="0" presId="urn:microsoft.com/office/officeart/2005/8/layout/radial4"/>
    <dgm:cxn modelId="{26CD949C-0CE1-3E40-8086-C41069FD9D2A}" type="presParOf" srcId="{4C0FBE6D-94F9-9A49-B444-C1A919928CAA}" destId="{0E1CCC35-9BBD-C648-8877-E4F379045FBA}" srcOrd="5" destOrd="0" presId="urn:microsoft.com/office/officeart/2005/8/layout/radial4"/>
    <dgm:cxn modelId="{BD413CF4-A6BB-1644-9EE4-281E4517B091}" type="presParOf" srcId="{4C0FBE6D-94F9-9A49-B444-C1A919928CAA}" destId="{82752B71-E2DD-9244-A304-E12AC3690C52}" srcOrd="6" destOrd="0" presId="urn:microsoft.com/office/officeart/2005/8/layout/radial4"/>
    <dgm:cxn modelId="{0C160F8C-DD96-A74C-897C-930C67A4355B}" type="presParOf" srcId="{4C0FBE6D-94F9-9A49-B444-C1A919928CAA}" destId="{8EEF3DB8-7BE4-C74E-B2C9-A9D52D9135A1}" srcOrd="7" destOrd="0" presId="urn:microsoft.com/office/officeart/2005/8/layout/radial4"/>
    <dgm:cxn modelId="{9BCEFEAD-040B-4940-BE9D-D87CDFBA5EB8}" type="presParOf" srcId="{4C0FBE6D-94F9-9A49-B444-C1A919928CAA}" destId="{5835B785-9828-2A43-B185-9C4379265FBF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86018A-1183-C547-9215-BEB5804F3AE4}">
      <dsp:nvSpPr>
        <dsp:cNvPr id="0" name=""/>
        <dsp:cNvSpPr/>
      </dsp:nvSpPr>
      <dsp:spPr>
        <a:xfrm>
          <a:off x="2225040" y="2172962"/>
          <a:ext cx="1645920" cy="164592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Data Services</a:t>
          </a:r>
          <a:endParaRPr lang="en-US" sz="2600" kern="1200" dirty="0"/>
        </a:p>
      </dsp:txBody>
      <dsp:txXfrm>
        <a:off x="2466079" y="2414001"/>
        <a:ext cx="1163842" cy="1163842"/>
      </dsp:txXfrm>
    </dsp:sp>
    <dsp:sp modelId="{B8628607-4442-2340-9748-E6CC23C8F867}">
      <dsp:nvSpPr>
        <dsp:cNvPr id="0" name=""/>
        <dsp:cNvSpPr/>
      </dsp:nvSpPr>
      <dsp:spPr>
        <a:xfrm rot="11700000">
          <a:off x="758329" y="2340572"/>
          <a:ext cx="1438394" cy="4690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9E25AE-BF63-5E43-9B4F-FF3FF5DD937D}">
      <dsp:nvSpPr>
        <dsp:cNvPr id="0" name=""/>
        <dsp:cNvSpPr/>
      </dsp:nvSpPr>
      <dsp:spPr>
        <a:xfrm>
          <a:off x="1023" y="1763524"/>
          <a:ext cx="1563624" cy="12508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Preservation Services</a:t>
          </a:r>
          <a:endParaRPr lang="en-US" sz="2100" kern="1200" dirty="0"/>
        </a:p>
      </dsp:txBody>
      <dsp:txXfrm>
        <a:off x="37661" y="1800162"/>
        <a:ext cx="1490348" cy="1177623"/>
      </dsp:txXfrm>
    </dsp:sp>
    <dsp:sp modelId="{0A8D94C0-64F5-4F4B-8515-E332488A31AA}">
      <dsp:nvSpPr>
        <dsp:cNvPr id="0" name=""/>
        <dsp:cNvSpPr/>
      </dsp:nvSpPr>
      <dsp:spPr>
        <a:xfrm rot="14700000">
          <a:off x="1641679" y="1287837"/>
          <a:ext cx="1438394" cy="4690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16B051-54F7-E44C-84E9-765BA5298973}">
      <dsp:nvSpPr>
        <dsp:cNvPr id="0" name=""/>
        <dsp:cNvSpPr/>
      </dsp:nvSpPr>
      <dsp:spPr>
        <a:xfrm>
          <a:off x="1275118" y="245117"/>
          <a:ext cx="1563624" cy="12508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User Services</a:t>
          </a:r>
          <a:endParaRPr lang="en-US" sz="2100" kern="1200" dirty="0"/>
        </a:p>
      </dsp:txBody>
      <dsp:txXfrm>
        <a:off x="1311756" y="281755"/>
        <a:ext cx="1490348" cy="1177623"/>
      </dsp:txXfrm>
    </dsp:sp>
    <dsp:sp modelId="{0E1CCC35-9BBD-C648-8877-E4F379045FBA}">
      <dsp:nvSpPr>
        <dsp:cNvPr id="0" name=""/>
        <dsp:cNvSpPr/>
      </dsp:nvSpPr>
      <dsp:spPr>
        <a:xfrm rot="17700000">
          <a:off x="3015926" y="1287837"/>
          <a:ext cx="1438394" cy="4690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2752B71-E2DD-9244-A304-E12AC3690C52}">
      <dsp:nvSpPr>
        <dsp:cNvPr id="0" name=""/>
        <dsp:cNvSpPr/>
      </dsp:nvSpPr>
      <dsp:spPr>
        <a:xfrm>
          <a:off x="3257257" y="245117"/>
          <a:ext cx="1563624" cy="12508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Collection Services</a:t>
          </a:r>
          <a:endParaRPr lang="en-US" sz="2100" kern="1200" dirty="0"/>
        </a:p>
      </dsp:txBody>
      <dsp:txXfrm>
        <a:off x="3293895" y="281755"/>
        <a:ext cx="1490348" cy="1177623"/>
      </dsp:txXfrm>
    </dsp:sp>
    <dsp:sp modelId="{8EEF3DB8-7BE4-C74E-B2C9-A9D52D9135A1}">
      <dsp:nvSpPr>
        <dsp:cNvPr id="0" name=""/>
        <dsp:cNvSpPr/>
      </dsp:nvSpPr>
      <dsp:spPr>
        <a:xfrm rot="20700000">
          <a:off x="3899275" y="2340572"/>
          <a:ext cx="1438394" cy="4690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35B785-9828-2A43-B185-9C4379265FBF}">
      <dsp:nvSpPr>
        <dsp:cNvPr id="0" name=""/>
        <dsp:cNvSpPr/>
      </dsp:nvSpPr>
      <dsp:spPr>
        <a:xfrm>
          <a:off x="4531352" y="1763524"/>
          <a:ext cx="1563624" cy="12508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Access Services</a:t>
          </a:r>
          <a:endParaRPr lang="en-US" sz="2100" kern="1200" dirty="0"/>
        </a:p>
      </dsp:txBody>
      <dsp:txXfrm>
        <a:off x="4567990" y="1800162"/>
        <a:ext cx="1490348" cy="11776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86018A-1183-C547-9215-BEB5804F3AE4}">
      <dsp:nvSpPr>
        <dsp:cNvPr id="0" name=""/>
        <dsp:cNvSpPr/>
      </dsp:nvSpPr>
      <dsp:spPr>
        <a:xfrm>
          <a:off x="2225040" y="2172962"/>
          <a:ext cx="1645920" cy="164592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Data Services</a:t>
          </a:r>
          <a:endParaRPr lang="en-US" sz="2600" kern="1200" dirty="0"/>
        </a:p>
      </dsp:txBody>
      <dsp:txXfrm>
        <a:off x="2466079" y="2414001"/>
        <a:ext cx="1163842" cy="1163842"/>
      </dsp:txXfrm>
    </dsp:sp>
    <dsp:sp modelId="{B8628607-4442-2340-9748-E6CC23C8F867}">
      <dsp:nvSpPr>
        <dsp:cNvPr id="0" name=""/>
        <dsp:cNvSpPr/>
      </dsp:nvSpPr>
      <dsp:spPr>
        <a:xfrm rot="11700000">
          <a:off x="758329" y="2340572"/>
          <a:ext cx="1438394" cy="4690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9E25AE-BF63-5E43-9B4F-FF3FF5DD937D}">
      <dsp:nvSpPr>
        <dsp:cNvPr id="0" name=""/>
        <dsp:cNvSpPr/>
      </dsp:nvSpPr>
      <dsp:spPr>
        <a:xfrm>
          <a:off x="1023" y="1763524"/>
          <a:ext cx="1563624" cy="12508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Preservation Services</a:t>
          </a:r>
          <a:endParaRPr lang="en-US" sz="2100" kern="1200" dirty="0"/>
        </a:p>
      </dsp:txBody>
      <dsp:txXfrm>
        <a:off x="37661" y="1800162"/>
        <a:ext cx="1490348" cy="1177623"/>
      </dsp:txXfrm>
    </dsp:sp>
    <dsp:sp modelId="{0A8D94C0-64F5-4F4B-8515-E332488A31AA}">
      <dsp:nvSpPr>
        <dsp:cNvPr id="0" name=""/>
        <dsp:cNvSpPr/>
      </dsp:nvSpPr>
      <dsp:spPr>
        <a:xfrm rot="14700000">
          <a:off x="1641679" y="1287837"/>
          <a:ext cx="1438394" cy="4690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16B051-54F7-E44C-84E9-765BA5298973}">
      <dsp:nvSpPr>
        <dsp:cNvPr id="0" name=""/>
        <dsp:cNvSpPr/>
      </dsp:nvSpPr>
      <dsp:spPr>
        <a:xfrm>
          <a:off x="1275118" y="245117"/>
          <a:ext cx="1563624" cy="12508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User Services</a:t>
          </a:r>
          <a:endParaRPr lang="en-US" sz="2100" kern="1200" dirty="0"/>
        </a:p>
      </dsp:txBody>
      <dsp:txXfrm>
        <a:off x="1311756" y="281755"/>
        <a:ext cx="1490348" cy="1177623"/>
      </dsp:txXfrm>
    </dsp:sp>
    <dsp:sp modelId="{0E1CCC35-9BBD-C648-8877-E4F379045FBA}">
      <dsp:nvSpPr>
        <dsp:cNvPr id="0" name=""/>
        <dsp:cNvSpPr/>
      </dsp:nvSpPr>
      <dsp:spPr>
        <a:xfrm rot="17700000">
          <a:off x="3015926" y="1287837"/>
          <a:ext cx="1438394" cy="4690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2752B71-E2DD-9244-A304-E12AC3690C52}">
      <dsp:nvSpPr>
        <dsp:cNvPr id="0" name=""/>
        <dsp:cNvSpPr/>
      </dsp:nvSpPr>
      <dsp:spPr>
        <a:xfrm>
          <a:off x="3257257" y="245117"/>
          <a:ext cx="1563624" cy="12508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Collection Services</a:t>
          </a:r>
          <a:endParaRPr lang="en-US" sz="2100" kern="1200" dirty="0"/>
        </a:p>
      </dsp:txBody>
      <dsp:txXfrm>
        <a:off x="3293895" y="281755"/>
        <a:ext cx="1490348" cy="1177623"/>
      </dsp:txXfrm>
    </dsp:sp>
    <dsp:sp modelId="{8EEF3DB8-7BE4-C74E-B2C9-A9D52D9135A1}">
      <dsp:nvSpPr>
        <dsp:cNvPr id="0" name=""/>
        <dsp:cNvSpPr/>
      </dsp:nvSpPr>
      <dsp:spPr>
        <a:xfrm rot="20700000">
          <a:off x="3899275" y="2340572"/>
          <a:ext cx="1438394" cy="469087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35B785-9828-2A43-B185-9C4379265FBF}">
      <dsp:nvSpPr>
        <dsp:cNvPr id="0" name=""/>
        <dsp:cNvSpPr/>
      </dsp:nvSpPr>
      <dsp:spPr>
        <a:xfrm>
          <a:off x="4531352" y="1763524"/>
          <a:ext cx="1563624" cy="12508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1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Access Services</a:t>
          </a:r>
          <a:endParaRPr lang="en-US" sz="2100" kern="1200" dirty="0"/>
        </a:p>
      </dsp:txBody>
      <dsp:txXfrm>
        <a:off x="4567990" y="1800162"/>
        <a:ext cx="1490348" cy="1177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AA033D7-A449-584E-BB85-E0211BDBDCA7}" type="datetimeFigureOut">
              <a:rPr lang="en-US" smtClean="0"/>
              <a:t>8/6/12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D2CC4BE-CC81-EF4D-95F0-3C1B59A3166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33D7-A449-584E-BB85-E0211BDBDCA7}" type="datetimeFigureOut">
              <a:rPr lang="en-US" smtClean="0"/>
              <a:t>8/6/12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C4BE-CC81-EF4D-95F0-3C1B59A31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33D7-A449-584E-BB85-E0211BDBDCA7}" type="datetimeFigureOut">
              <a:rPr lang="en-US" smtClean="0"/>
              <a:t>8/6/12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C4BE-CC81-EF4D-95F0-3C1B59A3166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>
            <a:off x="0" y="274636"/>
            <a:ext cx="8686800" cy="1554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522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defRPr>
                <a:solidFill>
                  <a:schemeClr val="lt1"/>
                </a:solidFill>
              </a:defRPr>
            </a:lvl1pPr>
            <a:lvl2pPr rtl="0">
              <a:defRPr>
                <a:solidFill>
                  <a:schemeClr val="lt1"/>
                </a:solidFill>
              </a:defRPr>
            </a:lvl2pPr>
            <a:lvl3pPr rtl="0">
              <a:defRPr>
                <a:solidFill>
                  <a:schemeClr val="lt1"/>
                </a:solidFill>
              </a:defRPr>
            </a:lvl3pPr>
            <a:lvl4pPr rtl="0">
              <a:defRPr>
                <a:solidFill>
                  <a:schemeClr val="lt1"/>
                </a:solidFill>
              </a:defRPr>
            </a:lvl4pPr>
            <a:lvl5pPr rtl="0">
              <a:defRPr>
                <a:solidFill>
                  <a:schemeClr val="lt1"/>
                </a:solidFill>
              </a:defRPr>
            </a:lvl5pPr>
            <a:lvl6pPr rtl="0">
              <a:defRPr>
                <a:solidFill>
                  <a:schemeClr val="lt1"/>
                </a:solidFill>
              </a:defRPr>
            </a:lvl6pPr>
            <a:lvl7pPr rtl="0">
              <a:defRPr>
                <a:solidFill>
                  <a:schemeClr val="lt1"/>
                </a:solidFill>
              </a:defRPr>
            </a:lvl7pPr>
            <a:lvl8pPr rtl="0">
              <a:defRPr>
                <a:solidFill>
                  <a:schemeClr val="lt1"/>
                </a:solidFill>
              </a:defRPr>
            </a:lvl8pPr>
            <a:lvl9pPr rtl="0">
              <a:defRPr>
                <a:solidFill>
                  <a:schemeClr val="lt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947332"/>
            <a:ext cx="8229600" cy="4620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998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33D7-A449-584E-BB85-E0211BDBDCA7}" type="datetimeFigureOut">
              <a:rPr lang="en-US" smtClean="0"/>
              <a:t>8/6/12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C4BE-CC81-EF4D-95F0-3C1B59A3166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AA033D7-A449-584E-BB85-E0211BDBDCA7}" type="datetimeFigureOut">
              <a:rPr lang="en-US" smtClean="0"/>
              <a:t>8/6/12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3D2CC4BE-CC81-EF4D-95F0-3C1B59A3166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33D7-A449-584E-BB85-E0211BDBDCA7}" type="datetimeFigureOut">
              <a:rPr lang="en-US" smtClean="0"/>
              <a:t>8/6/12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C4BE-CC81-EF4D-95F0-3C1B59A3166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33D7-A449-584E-BB85-E0211BDBDCA7}" type="datetimeFigureOut">
              <a:rPr lang="en-US" smtClean="0"/>
              <a:t>8/6/12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C4BE-CC81-EF4D-95F0-3C1B59A3166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33D7-A449-584E-BB85-E0211BDBDCA7}" type="datetimeFigureOut">
              <a:rPr lang="en-US" smtClean="0"/>
              <a:t>8/6/12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C4BE-CC81-EF4D-95F0-3C1B59A3166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33D7-A449-584E-BB85-E0211BDBDCA7}" type="datetimeFigureOut">
              <a:rPr lang="en-US" smtClean="0"/>
              <a:t>8/6/12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C4BE-CC81-EF4D-95F0-3C1B59A3166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33D7-A449-584E-BB85-E0211BDBDCA7}" type="datetimeFigureOut">
              <a:rPr lang="en-US" smtClean="0"/>
              <a:t>8/6/12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C4BE-CC81-EF4D-95F0-3C1B59A3166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33D7-A449-584E-BB85-E0211BDBDCA7}" type="datetimeFigureOut">
              <a:rPr lang="en-US" smtClean="0"/>
              <a:t>8/6/12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C4BE-CC81-EF4D-95F0-3C1B59A3166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AA033D7-A449-584E-BB85-E0211BDBDCA7}" type="datetimeFigureOut">
              <a:rPr lang="en-US" smtClean="0"/>
              <a:t>8/6/12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ct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D2CC4BE-CC81-EF4D-95F0-3C1B59A31663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Designing Data Services for People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ICPSR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404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292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services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Collection Services</a:t>
            </a:r>
          </a:p>
          <a:p>
            <a:r>
              <a:rPr lang="en-US" dirty="0" smtClean="0"/>
              <a:t>Access Services</a:t>
            </a:r>
          </a:p>
          <a:p>
            <a:r>
              <a:rPr lang="en-US" dirty="0" smtClean="0"/>
              <a:t>Preservation Services</a:t>
            </a:r>
          </a:p>
          <a:p>
            <a:r>
              <a:rPr lang="en-US" dirty="0" smtClean="0"/>
              <a:t>User Services</a:t>
            </a:r>
          </a:p>
          <a:p>
            <a:endParaRPr lang="en-US" dirty="0"/>
          </a:p>
          <a:p>
            <a:pPr marL="274320" lvl="1" indent="0">
              <a:buNone/>
            </a:pPr>
            <a:r>
              <a:rPr lang="en-US" dirty="0" smtClean="0"/>
              <a:t>You decide what mix of services you provide.</a:t>
            </a:r>
          </a:p>
          <a:p>
            <a:pPr marL="274320" lvl="1" indent="0">
              <a:buNone/>
            </a:pPr>
            <a:r>
              <a:rPr lang="en-US" dirty="0" smtClean="0"/>
              <a:t>You decide what level service you provide for each.</a:t>
            </a:r>
          </a:p>
          <a:p>
            <a:pPr marL="274320" lvl="1" indent="0">
              <a:buNone/>
            </a:pPr>
            <a:r>
              <a:rPr lang="en-US" dirty="0" smtClean="0"/>
              <a:t>Your decisions define your Data Service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1459" y="651646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675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Data Services to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You </a:t>
            </a:r>
            <a:r>
              <a:rPr lang="en-US" dirty="0" smtClean="0"/>
              <a:t>must identify your </a:t>
            </a:r>
            <a:r>
              <a:rPr lang="en-US" b="1" i="1" dirty="0" smtClean="0"/>
              <a:t>designated user communities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34511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Flexible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Mix of Services</a:t>
            </a:r>
          </a:p>
          <a:p>
            <a:pPr lvl="1"/>
            <a:r>
              <a:rPr lang="en-US" dirty="0" smtClean="0"/>
              <a:t>Which services?</a:t>
            </a:r>
          </a:p>
          <a:p>
            <a:r>
              <a:rPr lang="en-US" dirty="0" smtClean="0"/>
              <a:t>Levels of Service</a:t>
            </a:r>
          </a:p>
          <a:p>
            <a:pPr lvl="1"/>
            <a:r>
              <a:rPr lang="en-US" dirty="0" smtClean="0"/>
              <a:t>For each service, what Level of service?</a:t>
            </a:r>
          </a:p>
          <a:p>
            <a:r>
              <a:rPr lang="en-US" dirty="0" smtClean="0"/>
              <a:t>Different mix / levels for different Communities</a:t>
            </a:r>
          </a:p>
          <a:p>
            <a:r>
              <a:rPr lang="en-US" dirty="0" smtClean="0"/>
              <a:t>Different solutions for different data, vendors, products, distributors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111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Contexts for your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Your Designated User Communities</a:t>
            </a:r>
          </a:p>
          <a:p>
            <a:r>
              <a:rPr lang="en-US" dirty="0" smtClean="0"/>
              <a:t>Your resources ($, experience, abilities, etc.)</a:t>
            </a:r>
          </a:p>
          <a:p>
            <a:r>
              <a:rPr lang="en-US" dirty="0" smtClean="0"/>
              <a:t>Your mandate or mission</a:t>
            </a:r>
          </a:p>
          <a:p>
            <a:r>
              <a:rPr lang="en-US" dirty="0" smtClean="0"/>
              <a:t>Your partnerships</a:t>
            </a:r>
          </a:p>
          <a:p>
            <a:r>
              <a:rPr lang="en-US" dirty="0" smtClean="0"/>
              <a:t>Other contexts that facilitate or limit your choices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608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Contexts Change!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Prepare for Changes You </a:t>
            </a:r>
            <a:r>
              <a:rPr lang="en-US" dirty="0" smtClean="0">
                <a:solidFill>
                  <a:srgbClr val="FF0000"/>
                </a:solidFill>
              </a:rPr>
              <a:t>Can</a:t>
            </a:r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rgbClr val="FF0000"/>
                </a:solidFill>
              </a:rPr>
              <a:t>ot</a:t>
            </a:r>
            <a:r>
              <a:rPr lang="en-US" dirty="0" smtClean="0"/>
              <a:t> </a:t>
            </a:r>
            <a:r>
              <a:rPr lang="en-US" dirty="0"/>
              <a:t>C</a:t>
            </a:r>
            <a:r>
              <a:rPr lang="en-US" dirty="0" smtClean="0"/>
              <a:t>ontrol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Technologies</a:t>
            </a:r>
          </a:p>
          <a:p>
            <a:r>
              <a:rPr lang="en-US" dirty="0" smtClean="0"/>
              <a:t>Budgets, Resources</a:t>
            </a:r>
          </a:p>
          <a:p>
            <a:r>
              <a:rPr lang="en-US" dirty="0" smtClean="0"/>
              <a:t>Partnerships</a:t>
            </a:r>
            <a:endParaRPr lang="en-US" dirty="0" smtClean="0"/>
          </a:p>
          <a:p>
            <a:r>
              <a:rPr lang="en-US" dirty="0" smtClean="0"/>
              <a:t>Composition and Needs of you User Communities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605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Contexts Change!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Do What You </a:t>
            </a:r>
            <a:r>
              <a:rPr lang="en-US" dirty="0" smtClean="0">
                <a:solidFill>
                  <a:srgbClr val="FF0000"/>
                </a:solidFill>
              </a:rPr>
              <a:t>Can</a:t>
            </a:r>
            <a:r>
              <a:rPr lang="en-US" dirty="0" smtClean="0"/>
              <a:t> To Control or Influence Change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i="1" dirty="0" smtClean="0"/>
              <a:t>Technologies</a:t>
            </a:r>
            <a:r>
              <a:rPr lang="en-US" dirty="0" smtClean="0"/>
              <a:t>: International Standards, Organizations</a:t>
            </a:r>
          </a:p>
          <a:p>
            <a:endParaRPr lang="en-US" dirty="0" smtClean="0"/>
          </a:p>
          <a:p>
            <a:r>
              <a:rPr lang="en-US" i="1" dirty="0" smtClean="0"/>
              <a:t>Budgets, Resources</a:t>
            </a:r>
            <a:r>
              <a:rPr lang="en-US" dirty="0" smtClean="0"/>
              <a:t>: Plan, Evaluate, Promote</a:t>
            </a:r>
          </a:p>
          <a:p>
            <a:endParaRPr lang="en-US" dirty="0" smtClean="0"/>
          </a:p>
          <a:p>
            <a:r>
              <a:rPr lang="en-US" i="1" dirty="0" smtClean="0"/>
              <a:t>Partnerships</a:t>
            </a:r>
            <a:r>
              <a:rPr lang="en-US" dirty="0" smtClean="0"/>
              <a:t>: Written Agreements w/ Responsibilities</a:t>
            </a:r>
          </a:p>
          <a:p>
            <a:endParaRPr lang="en-US" dirty="0" smtClean="0"/>
          </a:p>
          <a:p>
            <a:r>
              <a:rPr lang="en-US" i="1" dirty="0" smtClean="0"/>
              <a:t>Composition and Needs of you User Communities</a:t>
            </a:r>
            <a:r>
              <a:rPr lang="en-US" dirty="0" smtClean="0"/>
              <a:t>: Listen, Survey, Lead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818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Model of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381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ucks fav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chucks fave.thmx</Template>
  <TotalTime>90</TotalTime>
  <Words>221</Words>
  <Application>Microsoft Macintosh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chucks fave</vt:lpstr>
      <vt:lpstr>Designing Data Services for People</vt:lpstr>
      <vt:lpstr>Four Services</vt:lpstr>
      <vt:lpstr>Four services </vt:lpstr>
      <vt:lpstr>Providing Data Services to People</vt:lpstr>
      <vt:lpstr>Be Flexible</vt:lpstr>
      <vt:lpstr>Contexts for your choices</vt:lpstr>
      <vt:lpstr>Contexts Change!</vt:lpstr>
      <vt:lpstr>Contexts Change!</vt:lpstr>
      <vt:lpstr>Functional Model of Services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Data Services for People</dc:title>
  <dc:creator>jj</dc:creator>
  <cp:lastModifiedBy>jj</cp:lastModifiedBy>
  <cp:revision>9</cp:revision>
  <dcterms:created xsi:type="dcterms:W3CDTF">2012-08-05T11:29:03Z</dcterms:created>
  <dcterms:modified xsi:type="dcterms:W3CDTF">2012-08-06T11:17:15Z</dcterms:modified>
</cp:coreProperties>
</file>